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7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Potash" initials="RP" lastIdx="3" clrIdx="0">
    <p:extLst>
      <p:ext uri="{19B8F6BF-5375-455C-9EA6-DF929625EA0E}">
        <p15:presenceInfo xmlns:p15="http://schemas.microsoft.com/office/powerpoint/2012/main" userId="S-1-5-21-3270808966-2791943327-3561420329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D862CC-8347-624C-A1E2-483D04140851}" type="datetimeFigureOut">
              <a:rPr lang="en-US" smtClean="0"/>
              <a:t>6/6/24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D4B19C-10B3-E348-8D6F-60ACCD117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5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1500809"/>
            <a:ext cx="11731752" cy="443285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lIns="457200" tIns="457200" rIns="1828800" bIns="0" anchor="t" anchorCtr="0">
            <a:normAutofit/>
          </a:bodyPr>
          <a:lstStyle>
            <a:lvl1pPr marL="0" indent="0" algn="l">
              <a:buNone/>
              <a:defRPr sz="6000" b="1" i="0" cap="all" baseline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70432" y="6172200"/>
            <a:ext cx="7310914" cy="457199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z="1200" err="1">
                <a:solidFill>
                  <a:schemeClr val="tx2"/>
                </a:solidFill>
              </a:rPr>
              <a:t>www.csmisolutions.com</a:t>
            </a:r>
            <a:endParaRPr lang="en-US" sz="1200">
              <a:solidFill>
                <a:schemeClr val="tx2"/>
              </a:solidFill>
            </a:endParaRPr>
          </a:p>
          <a:p>
            <a:r>
              <a:rPr lang="en-US"/>
              <a:t>HUMAC</a:t>
            </a:r>
            <a:r>
              <a:rPr lang="en-US" baseline="30000"/>
              <a:t>®</a:t>
            </a:r>
            <a:r>
              <a:rPr lang="en-US"/>
              <a:t> is a registered trademark of Computer Sports Medicine,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076D-03B8-B34B-BFCB-D0BB986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AD91-C823-9147-BDD0-E24129AC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A97D3-4FF4-F547-8CBE-7A0F64F77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www.CSMiSolutions.com</a:t>
            </a:r>
          </a:p>
          <a:p>
            <a:r>
              <a:rPr lang="en-US"/>
              <a:t>HUMAC</a:t>
            </a:r>
            <a:r>
              <a:rPr lang="en-US" baseline="30000"/>
              <a:t>®</a:t>
            </a:r>
            <a:r>
              <a:rPr lang="en-US"/>
              <a:t> is a registered trademark of Computer Sports Medicine,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0A2CC-8095-6B47-BAB7-1113C9DF86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83076D-03B8-B34B-BFCB-D0BB98657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CF150F-4DE3-9D4D-B985-DA2079FBC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311" y="1511300"/>
            <a:ext cx="11731152" cy="44024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1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AD91-C823-9147-BDD0-E24129AC1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A97D3-4FF4-F547-8CBE-7A0F64F77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www.CSMiSolutions.com</a:t>
            </a:r>
          </a:p>
          <a:p>
            <a:r>
              <a:rPr lang="en-US"/>
              <a:t>HUMAC</a:t>
            </a:r>
            <a:r>
              <a:rPr lang="en-US" baseline="30000"/>
              <a:t>®</a:t>
            </a:r>
            <a:r>
              <a:rPr lang="en-US"/>
              <a:t> is a registered trademark of Computer Sports Medicine,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0A2CC-8095-6B47-BAB7-1113C9DF86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83076D-03B8-B34B-BFCB-D0BB98657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CF150F-4DE3-9D4D-B985-DA2079FBC5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311" y="1511300"/>
            <a:ext cx="11731152" cy="3100457"/>
          </a:xfrm>
        </p:spPr>
        <p:txBody>
          <a:bodyPr lIns="2286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DC4C25-C411-D34A-8509-08B1A120D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8" y="4721225"/>
            <a:ext cx="11731625" cy="1192213"/>
          </a:xfrm>
        </p:spPr>
        <p:txBody>
          <a:bodyPr lIns="228600" rIns="228600" anchor="b" anchorCtr="0">
            <a:normAutofit/>
          </a:bodyPr>
          <a:lstStyle>
            <a:lvl1pPr marL="0" indent="0">
              <a:buNone/>
              <a:defRPr sz="11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Sources Placeholder</a:t>
            </a:r>
          </a:p>
        </p:txBody>
      </p:sp>
    </p:spTree>
    <p:extLst>
      <p:ext uri="{BB962C8B-B14F-4D97-AF65-F5344CB8AC3E}">
        <p14:creationId xmlns:p14="http://schemas.microsoft.com/office/powerpoint/2010/main" val="9482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 Ha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9144000" cy="1148938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172200"/>
            <a:ext cx="7310914" cy="457199"/>
          </a:xfrm>
        </p:spPr>
        <p:txBody>
          <a:bodyPr/>
          <a:lstStyle/>
          <a:p>
            <a:r>
              <a:rPr lang="en-US" sz="1200" err="1">
                <a:solidFill>
                  <a:schemeClr val="tx2"/>
                </a:solidFill>
              </a:rPr>
              <a:t>www.csmisolutions.com</a:t>
            </a:r>
            <a:endParaRPr lang="en-US" sz="1200">
              <a:solidFill>
                <a:schemeClr val="tx2"/>
              </a:solidFill>
            </a:endParaRPr>
          </a:p>
          <a:p>
            <a:r>
              <a:rPr lang="en-US"/>
              <a:t>HUMAC</a:t>
            </a:r>
            <a:r>
              <a:rPr lang="en-US" baseline="30000"/>
              <a:t>®</a:t>
            </a:r>
            <a:r>
              <a:rPr lang="en-US"/>
              <a:t> is a registered trademark of Computer Sports Medicine,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076D-03B8-B34B-BFCB-D0BB986577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2560E6-4242-2B46-A88C-16171D248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505" y="1461052"/>
            <a:ext cx="4574384" cy="445273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228600" tIns="228600" rIns="228600">
            <a:normAutofit/>
          </a:bodyPr>
          <a:lstStyle>
            <a:lvl1pPr marL="0" indent="0">
              <a:buNone/>
              <a:defRPr sz="4000" b="1" i="0" cap="all" baseline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5A4018C-8828-E141-B0FA-C3D34D447D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79505" y="1461052"/>
            <a:ext cx="6976562" cy="4452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B3675-4036-DE46-9F09-192C0358E6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www.CSMiSolutions.com</a:t>
            </a:r>
          </a:p>
          <a:p>
            <a:r>
              <a:rPr lang="en-US"/>
              <a:t>HUMAC</a:t>
            </a:r>
            <a:r>
              <a:rPr lang="en-US" baseline="30000"/>
              <a:t>®</a:t>
            </a:r>
            <a:r>
              <a:rPr lang="en-US"/>
              <a:t> is a registered trademark of Computer Sports Medicine,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1230D-69BE-9741-B438-B2A52DB54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83076D-03B8-B34B-BFCB-D0BB98657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B0F3D-A926-3147-B2C1-7AB8356BD376}"/>
              </a:ext>
            </a:extLst>
          </p:cNvPr>
          <p:cNvSpPr/>
          <p:nvPr userDrawn="1"/>
        </p:nvSpPr>
        <p:spPr>
          <a:xfrm>
            <a:off x="228601" y="149087"/>
            <a:ext cx="11727465" cy="1321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29169829-A99F-D240-9598-57E9C436277D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228601" y="228602"/>
            <a:ext cx="11727465" cy="5685182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6937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" y="1470991"/>
            <a:ext cx="11731752" cy="4452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all" baseline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err="1">
                <a:solidFill>
                  <a:schemeClr val="tx2"/>
                </a:solidFill>
              </a:rPr>
              <a:t>www.csmisolutions.com</a:t>
            </a:r>
            <a:endParaRPr lang="en-US" sz="1200">
              <a:solidFill>
                <a:schemeClr val="tx2"/>
              </a:solidFill>
            </a:endParaRPr>
          </a:p>
          <a:p>
            <a:r>
              <a:rPr lang="en-US"/>
              <a:t>HUMAC</a:t>
            </a:r>
            <a:r>
              <a:rPr lang="en-US" baseline="30000"/>
              <a:t>®</a:t>
            </a:r>
            <a:r>
              <a:rPr lang="en-US"/>
              <a:t> is a registered trademark of Computer Sports Medicine,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83076D-03B8-B34B-BFCB-D0BB98657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1470991"/>
            <a:ext cx="7156174" cy="4442792"/>
          </a:xfrm>
          <a:noFill/>
          <a:ln>
            <a:noFill/>
          </a:ln>
        </p:spPr>
        <p:txBody>
          <a:bodyPr lIns="457200" tIns="457200" rIns="457200" bIns="0" anchor="t" anchorCtr="0">
            <a:normAutofit/>
          </a:bodyPr>
          <a:lstStyle>
            <a:lvl1pPr marL="0" indent="0" algn="l">
              <a:buNone/>
              <a:defRPr sz="6000" b="1" i="0" baseline="0">
                <a:solidFill>
                  <a:schemeClr val="tx2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" b="14992"/>
          <a:stretch/>
        </p:blipFill>
        <p:spPr>
          <a:xfrm>
            <a:off x="6220682" y="2035235"/>
            <a:ext cx="5742718" cy="38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2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00809"/>
            <a:ext cx="11727466" cy="4420539"/>
          </a:xfrm>
          <a:prstGeom prst="rect">
            <a:avLst/>
          </a:prstGeom>
        </p:spPr>
        <p:txBody>
          <a:bodyPr vert="horz" lIns="457200" tIns="22860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0432" y="6172200"/>
            <a:ext cx="8887968" cy="457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accent6"/>
                </a:solidFill>
              </a:defRPr>
            </a:lvl1pPr>
          </a:lstStyle>
          <a:p>
            <a:r>
              <a:rPr lang="en-US" sz="1200" err="1">
                <a:solidFill>
                  <a:schemeClr val="tx2"/>
                </a:solidFill>
              </a:rPr>
              <a:t>www.CSMiSolutions.com</a:t>
            </a:r>
            <a:endParaRPr lang="en-US" sz="1200">
              <a:solidFill>
                <a:schemeClr val="tx2"/>
              </a:solidFill>
            </a:endParaRPr>
          </a:p>
          <a:p>
            <a:r>
              <a:rPr lang="en-US"/>
              <a:t>HUMAC</a:t>
            </a:r>
            <a:r>
              <a:rPr lang="en-US" baseline="30000"/>
              <a:t>®</a:t>
            </a:r>
            <a:r>
              <a:rPr lang="en-US"/>
              <a:t> is a registered trademark of Computer Sports Medicine,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7056" y="6172200"/>
            <a:ext cx="459010" cy="457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83076D-03B8-B34B-BFCB-D0BB98657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9829800" cy="1162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311" y="228600"/>
            <a:ext cx="9685001" cy="1149765"/>
          </a:xfrm>
          <a:prstGeom prst="rect">
            <a:avLst/>
          </a:prstGeom>
        </p:spPr>
        <p:txBody>
          <a:bodyPr vert="horz" lIns="45720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28600" y="6255492"/>
            <a:ext cx="731838" cy="29061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24311" y="6023914"/>
            <a:ext cx="11731752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3B0EE63-4E86-9540-AC8C-3E1DBA57B351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187609" y="228600"/>
            <a:ext cx="1775791" cy="11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6" r:id="rId4"/>
    <p:sldLayoutId id="2147483658" r:id="rId5"/>
    <p:sldLayoutId id="214748365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bg1"/>
          </a:solidFill>
          <a:latin typeface="Helvetica" pitchFamily="2" charset="0"/>
          <a:ea typeface="Helvetica" pitchFamily="2" charset="0"/>
          <a:cs typeface="Helvetica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9898EB6-CD08-1E48-93A7-37693DA9F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F3D80B-65E3-454F-8689-5E46D54F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www.csmisolutions.com</a:t>
            </a:r>
          </a:p>
          <a:p>
            <a:r>
              <a:rPr lang="en-US"/>
              <a:t>HUMAC</a:t>
            </a:r>
            <a:r>
              <a:rPr lang="en-US" baseline="30000"/>
              <a:t>®</a:t>
            </a:r>
            <a:r>
              <a:rPr lang="en-US"/>
              <a:t> is a registered trademark of Computer Sports Medicine,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AE7F5-DB42-A94F-A568-E680E657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076D-03B8-B34B-BFCB-D0BB986577B0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725DF-31C5-FE19-70E7-EBA44B7F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8" y="228601"/>
            <a:ext cx="1936613" cy="12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6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13FE-F103-27EE-9C40-49B625DE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6D397-65FC-2001-40BA-36A9762B1F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www.CSMiSolutions.com</a:t>
            </a:r>
          </a:p>
          <a:p>
            <a:r>
              <a:rPr lang="en-US"/>
              <a:t>HUMAC</a:t>
            </a:r>
            <a:r>
              <a:rPr lang="en-US" baseline="30000"/>
              <a:t>®</a:t>
            </a:r>
            <a:r>
              <a:rPr lang="en-US"/>
              <a:t> is a registered trademark of Computer Sports Medicine,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6E48B-ECC7-6F2D-F34C-5728A644F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83076D-03B8-B34B-BFCB-D0BB986577B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40D56-1D5A-1D92-39D3-E6F0224E9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319" y="189575"/>
            <a:ext cx="1936613" cy="122781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7CE23F-2F24-2D0A-A1AC-DE0970F123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311" y="1511300"/>
            <a:ext cx="11528777" cy="44024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1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539C"/>
      </a:dk1>
      <a:lt1>
        <a:srgbClr val="FFFFFF"/>
      </a:lt1>
      <a:dk2>
        <a:srgbClr val="000000"/>
      </a:dk2>
      <a:lt2>
        <a:srgbClr val="ADCFFF"/>
      </a:lt2>
      <a:accent1>
        <a:srgbClr val="246BB1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Mi 2022 Master PPT Template.potx  -  Repaired" id="{82E5B441-57D4-4580-BE49-74D923522DC8}" vid="{D09C90BE-0A7C-43F4-971E-84B5413447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903CA4CB5CB742A7393940487927A6" ma:contentTypeVersion="17" ma:contentTypeDescription="Create a new document." ma:contentTypeScope="" ma:versionID="020fee19e8dd8152823c71f56889ceb2">
  <xsd:schema xmlns:xsd="http://www.w3.org/2001/XMLSchema" xmlns:xs="http://www.w3.org/2001/XMLSchema" xmlns:p="http://schemas.microsoft.com/office/2006/metadata/properties" xmlns:ns2="f2f1ace1-4199-4232-99c1-948e28087a6d" xmlns:ns3="93d6a35d-8644-4967-a99b-227d6107f8a7" targetNamespace="http://schemas.microsoft.com/office/2006/metadata/properties" ma:root="true" ma:fieldsID="c9c756b80ca62e4ef51119d58600308b" ns2:_="" ns3:_="">
    <xsd:import namespace="f2f1ace1-4199-4232-99c1-948e28087a6d"/>
    <xsd:import namespace="93d6a35d-8644-4967-a99b-227d6107f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1ace1-4199-4232-99c1-948e28087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090ca95-1637-496c-8b4e-3c4a0fe5a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6a35d-8644-4967-a99b-227d6107f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d4773c3-26d4-48c6-a988-45ce13e8e0bc}" ma:internalName="TaxCatchAll" ma:showField="CatchAllData" ma:web="93d6a35d-8644-4967-a99b-227d6107f8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f1ace1-4199-4232-99c1-948e28087a6d">
      <Terms xmlns="http://schemas.microsoft.com/office/infopath/2007/PartnerControls"/>
    </lcf76f155ced4ddcb4097134ff3c332f>
    <TaxCatchAll xmlns="93d6a35d-8644-4967-a99b-227d6107f8a7" xsi:nil="true"/>
  </documentManagement>
</p:properties>
</file>

<file path=customXml/itemProps1.xml><?xml version="1.0" encoding="utf-8"?>
<ds:datastoreItem xmlns:ds="http://schemas.openxmlformats.org/officeDocument/2006/customXml" ds:itemID="{E9F99D7A-5546-45D4-94D9-0A2E829F4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f1ace1-4199-4232-99c1-948e28087a6d"/>
    <ds:schemaRef ds:uri="93d6a35d-8644-4967-a99b-227d6107f8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BBD7F9-0BAF-4CE4-8C7C-CC6C4A1BE6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F549F0-E10E-4760-816B-BCFF8C0E79F3}">
  <ds:schemaRefs>
    <ds:schemaRef ds:uri="93d6a35d-8644-4967-a99b-227d6107f8a7"/>
    <ds:schemaRef ds:uri="http://purl.org/dc/elements/1.1/"/>
    <ds:schemaRef ds:uri="f2f1ace1-4199-4232-99c1-948e28087a6d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CSMi 2022 Master PPT Template.potx  -  Repaired</Template>
  <TotalTime>5</TotalTime>
  <Words>38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Potash</dc:creator>
  <cp:lastModifiedBy>Rob Potash</cp:lastModifiedBy>
  <cp:revision>3</cp:revision>
  <dcterms:created xsi:type="dcterms:W3CDTF">2022-05-03T07:31:55Z</dcterms:created>
  <dcterms:modified xsi:type="dcterms:W3CDTF">2024-06-06T14:30:20Z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0x010100B7903CA4CB5CB742A7393940487927A6</vt:lpwstr>
  </property>
</Properties>
</file>